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70" r:id="rId13"/>
    <p:sldId id="269" r:id="rId14"/>
    <p:sldId id="285" r:id="rId15"/>
    <p:sldId id="267" r:id="rId16"/>
    <p:sldId id="266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2022/9/8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214414" y="928678"/>
          <a:ext cx="6929487" cy="5000643"/>
        </p:xfrm>
        <a:graphic>
          <a:graphicData uri="http://schemas.openxmlformats.org/drawingml/2006/table">
            <a:tbl>
              <a:tblPr/>
              <a:tblGrid>
                <a:gridCol w="689756"/>
                <a:gridCol w="1775480"/>
                <a:gridCol w="1178332"/>
                <a:gridCol w="689756"/>
                <a:gridCol w="689756"/>
                <a:gridCol w="1906407"/>
              </a:tblGrid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500ml:25g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250ml：12.5g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山东华鲁制药有限公司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阿法骨化醇软胶囊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0.25ug*30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丹麦利奥制药公司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阿法骨化醇软胶囊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0.25ug*30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华润双鹤药业股份有限公司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阿卡波糖片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50mg*30s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拜耳医药保健有限公司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阿莫西林胶囊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阿莫西林颗粒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0.125g*24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湖南科伦制药有限公司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阿莫西林颗粒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0.125g*24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阿普唑仑片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0.4mg*20s（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天方药业有限公司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阿普唑仑片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0.4mg*20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山东信谊制药有限公司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阿奇霉素干混悬剂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辉瑞制药有限公司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阿奇霉素胶囊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北京四环制药有限公司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阿司匹林肠溶片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100mg*30s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拜耳医药保健有限公司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173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阿司匹林肠溶片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济南永宁制药股份有限公司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59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阿替卡因肾上腺素注射液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1.7ml*50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法国碧兰公司</a:t>
                      </a:r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PRODUITS DENTAIRES PIERRE ROLLAND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1" y="1000109"/>
          <a:ext cx="8143934" cy="5214972"/>
        </p:xfrm>
        <a:graphic>
          <a:graphicData uri="http://schemas.openxmlformats.org/drawingml/2006/table">
            <a:tbl>
              <a:tblPr/>
              <a:tblGrid>
                <a:gridCol w="810641"/>
                <a:gridCol w="2086648"/>
                <a:gridCol w="1384844"/>
                <a:gridCol w="810641"/>
                <a:gridCol w="810641"/>
                <a:gridCol w="2240519"/>
              </a:tblGrid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槐角丸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90g*10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山东沃华医药科技股份有限公司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黄葵胶囊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0.43g*30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江苏苏中药业集团股份有限公司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黄连上清丸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仲景宛西制药股份有限公司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黄芪颗粒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4g*12(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无蔗糖）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四川百利药业有限责任公司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黄芪注射液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正大青春宝药业有限公司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黄氏响声丸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0.133g*108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无锡济民可信山禾药业股份有限公司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黄体酮软胶囊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0.1g*12s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浙江爱生药业有限公司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黄体酮注射液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1ml:20mg*10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浙江仙琚制药股份有限公司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活血止痛软胶囊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0.65g*24s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湖北惠海希康制药有限公司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藿香正气口服液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太极集团重庆涪陵制药厂有限公司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急支糖浆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太极集团重庆涪陵制药厂有限公司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甲氨蝶呤片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2.5mg*16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上海上药信谊药厂有限公司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甲钴胺片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0.5mg*12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江西青峰药业有限公司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甲钴胺注射液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1ml:0.5mg*10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140.40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卫材（中国）药业有限公司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甲硫酸新斯的明注射液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715.00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上海信谊金朱药业有限公司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甲泼尼龙片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PfizerItaliaSrl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甲巯咪唑片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10mg*50s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默克公司（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MerckKGaA)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甲硝唑氯化钠注射液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250ml:0.5g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山东齐都药业有限公司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甲硝唑片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远大医药（中国）有限公司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3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甲硝唑维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迪沙药业集团有限公司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1" y="714359"/>
          <a:ext cx="8072496" cy="5572160"/>
        </p:xfrm>
        <a:graphic>
          <a:graphicData uri="http://schemas.openxmlformats.org/drawingml/2006/table">
            <a:tbl>
              <a:tblPr/>
              <a:tblGrid>
                <a:gridCol w="803530"/>
                <a:gridCol w="2068344"/>
                <a:gridCol w="1372696"/>
                <a:gridCol w="803530"/>
                <a:gridCol w="803530"/>
                <a:gridCol w="2220866"/>
              </a:tblGrid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健胃消食片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0.5g*11*4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仲景宛西制药股份有限公司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胶体果胶铋胶囊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山西同达药业有限公司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胶体果胶铋胶囊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50mg*24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广东彼迪药业有限公司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接骨片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吉林省正和药业集团有限公司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金水宝胶囊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0.33g*63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江西济民可信金水宝制药有限公司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金水宝片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0.42g*24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江西济民可信药业有限公司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金玄痔科熏洗散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55g*4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马应龙药业集团股份有限公司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金叶败毒颗粒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10g*8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国药集团中联药业有限公司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7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精蛋白重组人胰岛素混合注射液（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R)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300iu:3ml(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笔芯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诺和诺德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颈复康颗粒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颈复康药业集团有限公司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酒石酸布托啡诺注射液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2ml:4mg*10（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江苏恒瑞医药股份有限公司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酒石酸美托洛尔片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远大医药（中国）有限公司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酒石酸托特罗定片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58.35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鲁南贝特制药有限公司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聚乙二醇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散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10g*15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重庆华森制药股份有限公司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卡巴胆碱注射液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0.1mg:1ml*5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山东博士伦福瑞达制药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卡泊三醇软膏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0.75mg/15g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58.85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（爱尔兰）爱尔兰利奥制药有限公司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卡铂注射液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10ml:100mg*5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卡格列净片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正大天晴药业集团股份有限公司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卡马西平片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江苏鹏鹞药业有限公司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卡培他滨片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0.5g*12s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1" y="642920"/>
          <a:ext cx="8215373" cy="5500719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2"/>
                <a:gridCol w="817752"/>
                <a:gridCol w="817752"/>
                <a:gridCol w="2260173"/>
              </a:tblGrid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卡托普利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石家庄以岭药业股份有限公司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开塞露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20ml*20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辰欣佛都药业（汶上）有限公司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坎地沙坦酯片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天地恒一制药股份有限公司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康复新液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50ml*3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四川好医生攀西药业有限责任公司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康莱特注射液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10g:100ml*1*35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浙江康莱特药业有限公司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克霉唑阴道片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0.5g*1S(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含送药器）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拜耳医药保健有限公司启东分公司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口服补液盐散（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Ⅰ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14.75g(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包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福州海王福药制药有限公司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坤泰胶囊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0.5g*36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贵阳新天药业股份有限公司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来氟米特片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49.52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苏州长征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—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欣凯制药有限公司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来曲唑片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85.88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浙江海正药业股份有限公司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雷贝拉唑钠肠溶片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晋城海斯制药有限公司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雷贝拉唑钠肠溶片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晋城海斯制药有限公司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利巴韦林注射液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1ml:0.1g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利伐沙班片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深圳信立泰药业股份有限公司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利格列汀片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5mg*7s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57.39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上海勃林格殷格翰药业有限公司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利可君片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20mg*48s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江苏吉贝尔药业股份有限公司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利拉鲁肽注射液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3ml:18mg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预填充*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315.27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丹麦诺和诺德公司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连花清瘟颗粒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北京以岭药业有限公司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联苯苄唑乳膏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10g:1g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12.41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拜耳医药保健有限公司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磷酸奥司他韦胶囊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130.10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宜昌东阳光长江药业股份有限公司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1" y="642931"/>
          <a:ext cx="8215373" cy="5643588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2"/>
                <a:gridCol w="817752"/>
                <a:gridCol w="817752"/>
                <a:gridCol w="2260173"/>
              </a:tblGrid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磷酸奥司他韦颗粒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45.68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宜昌东阳光长江药业股份有限公司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磷酸西格列汀片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100mg*7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51.63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杭州默沙东制药有限公司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硫酸阿米卡星注射液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2ml：0.2g*10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山东鲁抗医药集团赛特有限责任公司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硫酸阿米卡星注射液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2ml:0.2g*10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硫酸阿托品注射液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1ml:1mg*10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天津金耀药业有限公司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硫酸镁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河北武罗药业有限公司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硫酸镁注射液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10ml:2.5g*5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杭州民生药业有限公司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硫酸羟氯喹片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上海上药中西制药有限公司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硫酸氢氯吡格雷片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75mg*7s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赛诺菲（杭州）制药有限公司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硫酸庆大霉素注射液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2ml:80mg(8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万单位）*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山东鲁抗医药集团赛特有限责任公司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硫酸沙丁胺醇片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江苏亚邦爱普森药业有限公司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硫酸沙丁胺醇吸入气雾剂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100ug/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揿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揿吸入气雾剂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Glaxo Wellcome SA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91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硫酸特布他林雾化吸入用溶液（曾用名硫酸特布他林雾化溶液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5mg/2ml*20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95.40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瑞典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AstraZenecaAB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硫酸依替米星注射液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2ml:0.1g*6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36.22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无锡济民可信山禾药业股份有限公司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硫辛酸注射液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12ml:300mg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亚宝药业集团股份有限公司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硫辛酸注射液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12ml:0.3g*5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成都倍特药业股份有限公司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柳氮磺吡啶肠溶片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0.25g*60s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上海信谊天平药业有限公司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六味地黄丸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毎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丸重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1.44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克*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仲景宛西制药股份有限公司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龙珠软膏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马应龙药业集团股份有限公司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癃清胶囊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0.5g*36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贵州远程制药有限责任公司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571471" y="571480"/>
          <a:ext cx="8072496" cy="5715039"/>
        </p:xfrm>
        <a:graphic>
          <a:graphicData uri="http://schemas.openxmlformats.org/drawingml/2006/table">
            <a:tbl>
              <a:tblPr/>
              <a:tblGrid>
                <a:gridCol w="803530"/>
                <a:gridCol w="2068344"/>
                <a:gridCol w="1372696"/>
                <a:gridCol w="803530"/>
                <a:gridCol w="803530"/>
                <a:gridCol w="2220866"/>
              </a:tblGrid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炉甘石洗剂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山东鲁西药业有限公司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罗红霉素胶囊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0.15g*10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山东淄博新达制药有限公司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螺内酯片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江苏长江药业有限公司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洛索洛芬钠片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60mg*20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卫材（辽宁）制药有限公司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铝碳酸镁咀嚼片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0.5g*48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重庆华森制药股份有限公司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氯化钾缓释片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上海海虹实业（集团）巢湖今辰药业有限公司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氯化钾注射液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10ml:1g*5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山东齐都药业有限公司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250ml:2.25g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100ml:0.9g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100ml:0.9g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（非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pvc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软袋双阀）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山东华鲁制药有限公司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89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250ml:2.25g(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非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pvc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软袋双阀）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山东华鲁制药有限公司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山东齐都药业有限公司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500ml:4.5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10ml:0.09g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山东华鲁制药有限公司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氯雷他定片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万特制药（海南）有限公司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氯沙坦钾片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50mg*28s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宁波美诺华天康药业有限公司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氯沙坦钾片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浙江华海药业股份有限公司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马来酸桂哌齐特注射液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80mg*2ml*4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北京四环制药有限公司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51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马来酸氯苯那敏片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江苏鹏鹞药业有限公司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33" y="571488"/>
          <a:ext cx="8358247" cy="5786469"/>
        </p:xfrm>
        <a:graphic>
          <a:graphicData uri="http://schemas.openxmlformats.org/drawingml/2006/table">
            <a:tbl>
              <a:tblPr/>
              <a:tblGrid>
                <a:gridCol w="831973"/>
                <a:gridCol w="2141560"/>
                <a:gridCol w="1421287"/>
                <a:gridCol w="831973"/>
                <a:gridCol w="831973"/>
                <a:gridCol w="2299481"/>
              </a:tblGrid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马来酸曲美布汀片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0.1g*10*2/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天津田边制药有限公司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3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马来酸依那普利叶酸片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10mg/0.8mg*7s(H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型高血压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深圳奥萨制药有限公司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吗替麦考酚酯分散片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0.25*10*4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杭州中美华东制药有限公司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美沙拉秦缓释颗粒剂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上海爱的发制药有限公司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门冬胰岛素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特充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iu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诺和诺德（中国）制药有限公司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门冬胰岛素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笔芯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iu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诺和诺德（中国）制药有限公司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门冬胰岛素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3ml:300iu（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笔芯）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甘李药业股份有限公司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门冬胰岛素注射液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特充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ml：300iu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诺和诺德（中国）制药有限公司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门冬胰岛素注射液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3ml:300iu(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笔芯）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诺和诺德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门冬胰岛素注射液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3ml:300iu（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笔芯）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甘李药业股份有限公司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蒙脱石散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3g*15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湖南华纳大药厂股份有限公司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孟鲁司特钠咀嚼片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合肥英太制药有限公司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孟鲁司特钠颗粒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0.5g:4mg*10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江苏正大丰海制药有限公司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咪达唑仑注射液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2ml:2mg(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宜昌人福药业有限责任公司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咪达唑仑注射液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2ml:10mg（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江苏恩华药业股份有限公司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米非司酮片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25mg*6s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浙江仙琚制药股份有限公司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米索前列醇片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0.2mg*3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浙江仙琚制药股份有限公司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3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灭菌注射用水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直立式聚丙烯输液袋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四川科伦药业股份有限公司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灭菌注射用水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塑瓶安瓿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1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莫匹罗星软膏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5g:0.1g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中美天津史克制药有限公司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357156" y="500028"/>
          <a:ext cx="8429688" cy="5857929"/>
        </p:xfrm>
        <a:graphic>
          <a:graphicData uri="http://schemas.openxmlformats.org/drawingml/2006/table">
            <a:tbl>
              <a:tblPr/>
              <a:tblGrid>
                <a:gridCol w="839085"/>
                <a:gridCol w="2159864"/>
                <a:gridCol w="1433435"/>
                <a:gridCol w="839085"/>
                <a:gridCol w="839085"/>
                <a:gridCol w="2319134"/>
              </a:tblGrid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那格列奈片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120mg*60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57.29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江苏德源药业股份有限公司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脑心通胶囊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陕西步长制药有限公司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尼可刹米注射液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0.375g:1.5ml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遂成药业股份有限公司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尼可刹米注射液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1.5ml:0.375g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北京市永康药业有限公司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尼莫地平片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尼莫地平注射液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50ml:10mg*1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尿毒清颗粒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5g*18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袋（无糖型）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64.24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康臣药业（内蒙古）有限责任公司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尿感宁颗粒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正大青春宝药业有限公司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牛黄解毒片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贵州百灵企业集团制药股份有限公司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浓氯化钠注射液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10ml：1g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排石颗粒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南京同仁堂药业有限责任公司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6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匹多莫德颗粒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2g:0.4g*6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无糖型）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浙江仙琚制药股份有限公司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破伤风抗毒素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0.75ml:1500iu*10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兰州生物制品研究所有限责任公司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葡萄糖氯化钠注射液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葡萄糖氯化钠注射液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葡萄糖酸钙注射液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10ml:1g*5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葡萄糖注射液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(50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％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10g*20ml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蒲地蓝消炎口服液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44.42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济川药业集团有限公司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普济痔疮栓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1.3g*10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49.49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山东新时代药业有限公司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普瑞巴林胶囊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75mg*20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重庆赛维药业有限公司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33" y="428606"/>
          <a:ext cx="8286811" cy="5857914"/>
        </p:xfrm>
        <a:graphic>
          <a:graphicData uri="http://schemas.openxmlformats.org/drawingml/2006/table">
            <a:tbl>
              <a:tblPr/>
              <a:tblGrid>
                <a:gridCol w="824863"/>
                <a:gridCol w="2123256"/>
                <a:gridCol w="1409139"/>
                <a:gridCol w="824863"/>
                <a:gridCol w="824863"/>
                <a:gridCol w="2279827"/>
              </a:tblGrid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杞菊地黄丸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每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丸相当于原药材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3g*240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仲景宛西制药股份有限公司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气滞胃痛颗粒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袋（无糖）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辽宁华润本溪三药有限公司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前列地尔注射液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2ml:10ug*1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90.92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北京泰德制药股份有限公司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前列舒通胶囊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0.4g*36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41.78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保定天浩制药有限公司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210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羟乙基淀粉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130/0.4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500ml: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羟乙基淀粉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130/0.4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与氯化钠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与氯化钠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4.5g(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三层共挤输液袋单阀：拉环式）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华仁药业（日照）有限公司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氢氯噻嗪片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25mg*100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云鹏医药集团有限公司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清热散结胶囊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0.33g*48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湖南天济草堂制药有限公司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祛风止痛胶囊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0.3g*54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26.83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陕西步长制药有限公司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曲安奈德益康唑乳膏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曲克芦丁注射液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2ml:60mg*10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河南辅仁怀庆堂制药有限公司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去乙酰毛花苷注射液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2ml:0.4mg*2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上海旭东海普药业有限公司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炔雌醇环丙孕酮片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2mg*0.035mg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47.95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拜耳医药保健有限公司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人血白蛋白注射液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上海莱士血液制品股份有限公司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人血白蛋白注射液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同路生物制药有限公司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如意珍宝丸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金诃藏药股份有限公司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乳果糖口服溶液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100ml:50g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陕西汉唐制药有限公司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乳果糖口服溶液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66.7％100ml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北京韩美药品有限公司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84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乳癖消片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0.67*36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辽宁上药好护士药业（集团）有限公司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瑞格列奈片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北京福元医药股份有限公司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33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瑞格列奈片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1mg*30s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40.07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丹麦诺和诺德公司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33" y="571478"/>
          <a:ext cx="8286811" cy="5643603"/>
        </p:xfrm>
        <a:graphic>
          <a:graphicData uri="http://schemas.openxmlformats.org/drawingml/2006/table">
            <a:tbl>
              <a:tblPr/>
              <a:tblGrid>
                <a:gridCol w="824863"/>
                <a:gridCol w="2123256"/>
                <a:gridCol w="1409139"/>
                <a:gridCol w="824863"/>
                <a:gridCol w="824863"/>
                <a:gridCol w="2279827"/>
              </a:tblGrid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瑞舒伐他汀钙片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瀚晖制药有限公司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瑞舒伐他汀钙片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10mg*7s(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进口）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瑞舒伐他汀钙片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瀚晖制药有限公司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塞来昔布胶囊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青岛百洋制药有限公司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噻托溴铵粉雾剂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18ug*30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正大天晴药业集团股份有限公司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三黄片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贵州百灵企业集团制药股份有限公司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三金片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18s*4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桂林三金药业股份有限公司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三九胃泰颗粒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华润三九医药股份有限公司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三磷酸腺苷二钠注射液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20mg:2ml*10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国药集团容生制药有限公司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三七伤药片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36*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云南植物药业有限公司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沙美特罗替卡松吸入气雾剂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25ug/125ug*60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76.56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法国）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GLaxoWellcomeproduction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伤痛宁片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0.36g*12*3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湖南国华制药有限公司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麝香保心丸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22.5mg*42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上海和黄药业有限公司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肾康注射液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西安世纪盛康药业有限公司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湿润烧伤膏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汕头市美宝制药有限公司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舒血宁注射液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神威药业集团有限公司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双氯芬酸二乙氨乳胶剂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20g:0.2g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北京诺华制药有限公司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双氯芬酸钠滴眼液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0.4ml:0.4mg*20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沈阳兴齐眼药股份有限公司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双嘧达莫片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山东仁和堂药业有限公司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双歧杆菌三联活菌胶囊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0.21g*36s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上海上药信谊药厂有限公司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33" y="642922"/>
          <a:ext cx="8215372" cy="5572159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1"/>
                <a:gridCol w="817752"/>
                <a:gridCol w="817752"/>
                <a:gridCol w="2260173"/>
              </a:tblGrid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双歧杆菌三联活菌散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包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上海上药信谊药厂有限公司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水飞蓟宾胶囊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40.26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天津天士力圣特制药有限公司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0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速效救心丸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天津中新药业集团股份有限公司第六中药厂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缩宫素注射液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10u:1ml*10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上海禾丰制药有限公司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碳酸钙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D3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II)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0.5g:5ug*36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北京振东康远制药有限公司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碳酸氢钠片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0.5G*100s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福州海王福药制药有限公司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70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碳酸氢钠注射液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250ml:12.5g(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聚丙烯输液瓶）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四川科伦药业股份有限公司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替格瑞洛片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90mg*15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上海汇伦江苏药业有限公司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替格瑞洛片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90mg*14s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94.64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替吉奥胶囊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20mg*14*3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227.19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江苏恒瑞医药股份有限公司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天麻素注射液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2ml:0.2g*5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昆药集团股份有限公司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通络祛痛膏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7cm*10cm*10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贴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河南羚锐制药股份有限公司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通心络胶囊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0.26g*30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石家庄以岭药业股份有限公司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头孢氨苄片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头孢呋辛酯片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国药集团致君（深圳）制药有限公司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头孢呋辛酯片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广州白云山天心制药股份有限公司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头孢克肟颗粒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成都倍特药业有限公司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托拉塞米注射液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浙江诚意药业股份有限公司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脱氧核苷酸钠注射液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2ml:50mg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北京赛升药业股份有限公司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4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妥布霉素地塞米松滴眼液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美国爱尔康大药厂比利时分厂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42910" y="928658"/>
          <a:ext cx="8072495" cy="5072109"/>
        </p:xfrm>
        <a:graphic>
          <a:graphicData uri="http://schemas.openxmlformats.org/drawingml/2006/table">
            <a:tbl>
              <a:tblPr/>
              <a:tblGrid>
                <a:gridCol w="803530"/>
                <a:gridCol w="2068344"/>
                <a:gridCol w="1372696"/>
                <a:gridCol w="803530"/>
                <a:gridCol w="803530"/>
                <a:gridCol w="2220865"/>
              </a:tblGrid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阿托伐他汀钙片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齐鲁制药（海南）有限公司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阿昔洛韦滴眼液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8ml:8mg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山东博士伦福瑞达制药有限公司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艾迪注射液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贵州益佰制药股份有限公司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艾拉莫德片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25mg*14s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179.97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海南先声药业有限公司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艾司奥美拉唑镁肠溶片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江西山香药业有限公司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艾司奥美拉唑镁肠溶片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20mg*7s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57.35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安儿宁颗粒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3g*9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金诃藏药股份有限公司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安宫牛黄丸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3g*1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580.00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山东宏济堂制药集团股份有限公司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安神补脑液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吉林敖东延边药业股份有限公司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氨酚曲马多片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氨酚双氢可待因片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陕西九州制药有限责任公司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氨基比林咖啡因片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氨基己酸注射液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10ml:2g*5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239.85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扬州中宝药业股份有限公司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氨甲苯酸注射液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100mg*10ml*5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上海信谊金朱药业有限公司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奥拉西坦注射液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5ml:1.0g*6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奥美拉唑肠溶胶囊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20mg*28s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山东罗欣药业集团股份有限公司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奥美沙坦酯片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南京正大天晴制药有限公司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奥沙利铂注射液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10ml:50mg*5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齐鲁制药（海南）有限公司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奥硝唑氯化钠注射液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100ml:0.5g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陕西金裕制药股份有限公司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15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奥硝唑注射液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3ml:0.5g*4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河北仁合益康药业有限公司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33" y="571482"/>
          <a:ext cx="8215372" cy="5643608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1"/>
                <a:gridCol w="817752"/>
                <a:gridCol w="817752"/>
                <a:gridCol w="2260173"/>
              </a:tblGrid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C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银翘片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贵州百灵企业集团制药股份有限公司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1ml*0.5mg*10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山东鲁抗医药集团赛特有限责任公司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1ml:0.5mg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辅仁药业集团有限公司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2ml:100mg*10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山东方明药业集团股份有限公司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仁和堂药业有限公司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10mg*100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宜昌人福药业有限责任公司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2ml:0.1g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C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C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0.5g:2ml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E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100mg*30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威海华新药业集团有限公司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K1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1ml:10mg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成都倍特药业有限公司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9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胃苏颗粒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5g*9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袋（无蔗糖）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扬子江药业集团江苏制药股份有限公司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稳心颗粒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5g*9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袋（无糖）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山东步长制药股份有限公司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乌金胶囊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0.4g*12*3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云南永安制药有限公司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戊酸雌二醇片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1mg*21s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拜耳医药保健有限公司广州分公司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西黄胶囊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103.53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河北万邦复临药业有限公司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西黄丸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毎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丸重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g)*2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山东宏济堂制药集团股份有限公司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西洛他唑片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0.05g*12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50.15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西咪替丁注射液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2ml:0.2g*10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山东鲁抗医药集团赛特有限责任公司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1" y="571482"/>
          <a:ext cx="8143934" cy="5572160"/>
        </p:xfrm>
        <a:graphic>
          <a:graphicData uri="http://schemas.openxmlformats.org/drawingml/2006/table">
            <a:tbl>
              <a:tblPr/>
              <a:tblGrid>
                <a:gridCol w="810641"/>
                <a:gridCol w="2086648"/>
                <a:gridCol w="1384844"/>
                <a:gridCol w="810641"/>
                <a:gridCol w="810641"/>
                <a:gridCol w="2240519"/>
              </a:tblGrid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吸入用布地奈德混悬液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健康元海滨药业有限公司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吸入用异丙托溴铵溶液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四川普锐特药业有限公司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夏枯草颗粒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2g*8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江苏晨牌药业集团股份有限公司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香菊胶囊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0.3g*48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山东步长制药股份有限公司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逍遥丸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丸（浓缩丸）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仲景宛西制药股份有限公司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消渴丸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浓缩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52.5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g（210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广州白云山中一药业有限公司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72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消痛贴膏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1.2g:2.5ml*1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贴*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袋（非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OTC)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69.88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西藏奇正藏药股份有限公司（委托甘肃奇正）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消旋山莨菪碱片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杭州民生药业有限公司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消炎利胆片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100*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糖衣片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广东罗浮山国药股份有限公司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硝苯地平缓释片（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Ⅱ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20mg*50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华润双鹤利民药业（济南）有限公司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硝苯地平控释片（进口）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30mg*7s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拜耳医药保健有限公司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硝呋太尔制霉菌素阴道软膏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0.5g:20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41.36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南京南大药业有限责任公司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硝酸甘油片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0.5mg*36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58.60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山东信谊制药有限公司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硝酸甘油注射液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山西康宝生物制品股份有限公司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硝酸咪康唑乳膏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小儿氨酚黄那敏颗粒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浙江亚峰药厂有限公司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小儿肺热咳喘口服液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黑龙江葵花药业股份有限公司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小儿消积止咳口服液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鲁南厚普制药有限公司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缬沙坦胶囊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80mg*28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天大药业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珠海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22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缬沙坦胶囊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80mg*7s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北京诺华制药有限公司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28595" y="642920"/>
          <a:ext cx="8429685" cy="5643603"/>
        </p:xfrm>
        <a:graphic>
          <a:graphicData uri="http://schemas.openxmlformats.org/drawingml/2006/table">
            <a:tbl>
              <a:tblPr/>
              <a:tblGrid>
                <a:gridCol w="839084"/>
                <a:gridCol w="2159864"/>
                <a:gridCol w="1433435"/>
                <a:gridCol w="839084"/>
                <a:gridCol w="839084"/>
                <a:gridCol w="2319134"/>
              </a:tblGrid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心宝丸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广东太安堂药业股份有限公司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心可舒片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0.31g*48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山东沃华医药科技股份有限公司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新复方芦荟胶囊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0.43g*24s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河北万邦复临药业有限公司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醒脑静注射液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34.53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无锡济民可信山禾药业股份有限公司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醒脾养儿颗粒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2g*18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贵州健兴药业有限公司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血脂康胶囊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北京北大维信生物科技有限公司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血脂康胶囊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0.3g*12s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北京北大维信生物科技有限公司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亚甲蓝注射液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2ml:20mg*5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61.25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济川药业集团有限公司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盐酸氨基葡萄糖片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0.75g*90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89.39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江苏正大清江制药有限公司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盐酸氨溴索口服溶液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0.3g:100ml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河北医科大学制药厂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盐酸胺碘酮片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上海上药信谊药厂有限公司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盐酸胺碘酮片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山东信谊制药有限公司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盐酸胺碘酮注射液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3ml:0.15g*6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146.58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赛诺菲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盐酸昂丹司琼片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94.32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盐酸昂丹司琼注射液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4ml:8mg*5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盐酸奥洛他定片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江苏万高药业股份有限公司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盐酸贝那普利片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上海新亚药业闵行有限公司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盐酸贝那普利片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35.67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北京诺华制药有限公司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盐酸倍他司汀氯化钠注射液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500ml:0.02g:4.5g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锦州九泰药业有限责任公司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盐酸苯海索片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常州康普药业有限公司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85721" y="500028"/>
          <a:ext cx="8501120" cy="5857929"/>
        </p:xfrm>
        <a:graphic>
          <a:graphicData uri="http://schemas.openxmlformats.org/drawingml/2006/table">
            <a:tbl>
              <a:tblPr/>
              <a:tblGrid>
                <a:gridCol w="846194"/>
                <a:gridCol w="2178167"/>
                <a:gridCol w="1445583"/>
                <a:gridCol w="846194"/>
                <a:gridCol w="846194"/>
                <a:gridCol w="2338788"/>
              </a:tblGrid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盐酸吡格列酮片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30mg*14s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江苏德源药业有限公司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盐酸丙美卡因滴眼液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比利时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S.A.ALCONCOUVREURN.V.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盐酸地尔硫卓片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30mg*50s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天津田边制药有限公司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盐酸丁卡因胶浆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8g:0.08g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西安利君精华药业有限责任公司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盐酸多巴胺注射液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2ml:20mg*10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亚邦医药股份有限公司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盐酸多奈哌齐片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36.93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浙江华海药业股份有限公司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盐酸二甲双胍缓释片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石药集团欧意药业有限公司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盐酸二甲双胍缓释片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0.5g*30s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上海上药信谊药厂有限公司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盐酸二甲双胍片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0.5g*20s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中美上海施贵宝制药有限公司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盐酸二甲双胍片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0.5g*60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石药集团欧意药业有限公司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盐酸氟桂利嗪胶囊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5mg*20s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盐酸氟桂利嗪片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国药集团容生制药有限公司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盐酸甲氧氯普胺注射液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1ml:10mg*10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上海现代哈森（商丘）药业有限公司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盐酸精氨酸注射液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20ml:5g*5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99.50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上海信谊金朱药业有限公司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盐酸乐卡地平片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36.23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安徽宏业药业有限公司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盐酸利多卡因注射液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5ml:0.1g*5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山东威智百科药业有限公司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86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盐酸罗哌卡因注射液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10ml:100mg/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支（聚丙烯安瓿）*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石家庄四药有限公司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盐酸洛贝林注射液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1ml:3mg*10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上海禾丰制药有限公司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盐酸洛哌丁胺胶囊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2mg*6s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146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盐酸莫西沙星氯化钠注射液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250ml:0.4g:2.0g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35.27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海南爱科制药有限公司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33" y="500036"/>
          <a:ext cx="8215372" cy="5643607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1"/>
                <a:gridCol w="817752"/>
                <a:gridCol w="817752"/>
                <a:gridCol w="2260173"/>
              </a:tblGrid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盐酸纳洛酮注射液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1ml:1mg*4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重庆药友制药有限责任公司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盐酸帕罗西汀片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20mg*30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46.08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浙江华海药业股份有限公司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盐酸帕罗西汀片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浙江华海药业股份有限公司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盐酸普萘洛尔片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江苏亚邦爱普森药业有限公司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盐酸曲美他嗪缓释片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29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盐酸曲美他嗪片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20mg*15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板（薄膜衣）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江苏吴中医药集团有限公司苏州制药厂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盐酸肾上腺素注射液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1ml:1mg*10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远大医药（中国）有限公司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盐酸坦索罗辛缓释胶囊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杭州康恩贝制药有限公司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盐酸特拉唑嗪片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华润赛科药业有限责任公司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盐酸替罗非班氯化钠注射液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100ml:5mg*1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279.18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远大医药（中国）有限公司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盐酸西那卡塞片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44.89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广东安诺药业股份有限公司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盐酸消旋山莨菪碱注射液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1ml:10mg*10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杭州民生药业有限公司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盐酸小檗碱片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江苏亚邦爱普森药业有限公司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盐酸伊托必利分散片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迪沙药业集团有限公司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盐酸异丙嗪注射液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2ml:50mg*10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上海禾丰制药有限公司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盐酸异丙肾上腺素注射液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2ml:1mg*2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上海禾丰制药有限公司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盐酸罂粟碱注射液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30mg*1ml*10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江苏恒瑞医药股份有限公司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盐酸右美托咪定注射液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2ml：0.2mg*5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国药集团工业有限公司廊坊分公司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盐酸左西替利嗪片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重庆华邦制药有限公司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15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盐酸左氧氟沙星滴眼液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24mg:8ml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山东博士伦福瑞达制药有限公司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28595" y="571484"/>
          <a:ext cx="8286810" cy="5429283"/>
        </p:xfrm>
        <a:graphic>
          <a:graphicData uri="http://schemas.openxmlformats.org/drawingml/2006/table">
            <a:tbl>
              <a:tblPr/>
              <a:tblGrid>
                <a:gridCol w="824863"/>
                <a:gridCol w="2123256"/>
                <a:gridCol w="1409139"/>
                <a:gridCol w="824863"/>
                <a:gridCol w="824863"/>
                <a:gridCol w="2279826"/>
              </a:tblGrid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盐酸左氧氟沙星注射液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2ml:0.1g*6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扬子江药业集团有限公司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腰痛宁胶囊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颈复康药业集团有限公司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叶酸片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0.4mg*31s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北京斯利安药业有限公司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叶酸片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福州海王福药制药有限公司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依诺肝素钠注射液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0.4ml:40mg(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预灌封注射器）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深圳市天道医药有限公司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依托泊苷注射液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5ml:0.1g*5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海南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10ml:400u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江苏万邦生化医药股份有限公司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688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胰激肽原酶肠溶片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常州千红生化制药股份有限公司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乙酰谷酰胺注射液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5ml:0.25g*5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山西振东制药股份有限公司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异甘草酸镁注射液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50mg:10ml*2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正大天晴药业集团股份有限公司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益母草颗粒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山东凤凰制药股份有限公司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银杏达莫注射液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贵州益伯制药股份有限公司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吲达帕胺片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2.5mg*30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烟台巨先药业有限公司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吲哚布芬片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0.2g*7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97.89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杭州中美华东制药有限公司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吲哚美辛栓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湖北东信药业有限公司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玉屏风颗粒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5g*21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国药集团广东环球制药有限公司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云南白药膏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6.5cm*10cm*10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云南白药集团无锡药业有限公司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云南白药胶囊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0.25*32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34.43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云南白药集团股份有限公司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云南白药气雾剂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60g/50g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云南白药集团股份有限公司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0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蔗糖铁注射液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5ml:100mg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南京恒生制药有限公司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28595" y="571484"/>
          <a:ext cx="8286810" cy="5500721"/>
        </p:xfrm>
        <a:graphic>
          <a:graphicData uri="http://schemas.openxmlformats.org/drawingml/2006/table">
            <a:tbl>
              <a:tblPr/>
              <a:tblGrid>
                <a:gridCol w="824863"/>
                <a:gridCol w="2123256"/>
                <a:gridCol w="1409139"/>
                <a:gridCol w="824863"/>
                <a:gridCol w="824863"/>
                <a:gridCol w="2279826"/>
              </a:tblGrid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镇脑宁胶囊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通化东宝药业股份有限公司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整蛋白型肠内营养剂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320g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听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65.49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德国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MilupaGmbH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正天胶囊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华润三九医药股份有限公司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知柏地黄丸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每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丸重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1.7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g*240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仲景宛西制药股份有限公司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脂肪乳氨基酸葡萄糖注射液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1440ml*4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68.90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费森尤斯卡比华瑞制药有限公司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脂肪乳氨基酸葡萄糖注射液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1920ml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85.87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费森尤斯卡比华瑞制药有限公司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脂肪乳注射液（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C14-24）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20%250ml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32.48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费森尤斯卡比华瑞制药有限公司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脂肪乳注射液（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C14-24）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20%:250ml*20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35.80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广东大冢制药有限公司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重酒石酸间羟胺注射液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1ml:10mg*2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107.00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北京市永康药业有限公司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重酒石酸去甲肾上腺素注射液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1ml:2mg*2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远大医药（中国）有限公司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9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重组牛碱性成纤维细胞生长因子滴眼液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21000iu/5ml*1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海珠亿胜生物制药有限公司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9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重组牛碱性成纤维细胞生长因子凝胶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21000IU*5g*1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59.99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海珠亿胜生物制药有限公司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注射用阿奇霉素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0.125g*2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17.94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东北制药集团沈阳第一制药有限公司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注射用阿奇霉素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成都通德药业有限公司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注射用阿昔洛韦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国药集团容生制药有限公司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注射用艾司奥美拉唑钠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40mg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江苏奥赛康药业有限公司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注射用艾司奥美拉唑钠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40mg*1*10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72.32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注射用奥沙利铂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  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海南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注射用胞磷胆碱钠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  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福建省闽东力捷迅药业有限公司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注射用苯巴比妥钠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上海上药新亚药业有限公司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28595" y="571482"/>
          <a:ext cx="8215371" cy="5715035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1"/>
                <a:gridCol w="817752"/>
                <a:gridCol w="817752"/>
                <a:gridCol w="2260172"/>
              </a:tblGrid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注射用比阿培南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正大天晴药业集团股份有限公司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注射用比伐芦定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81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注射用苄星青霉素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石药集团中诺药业（石家庄）有限公司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注射用苄星青霉素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华北制药股份有限公司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注射用葛根素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注射用更昔洛韦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湖北科益药业股份有限公司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注射用谷胱甘肽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石药集团欧意药业有限公司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注射用环磷酰胺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江苏恒瑞医药股份有限公司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注射用环磷腺苷葡胺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无锡凯夫制药有限公司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注射用甲泼尼龙琥珀酸钠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国药集团容生制药有限公司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注射用美洛西林钠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2.0g*1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注射用美洛西林钠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3.0g*1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注射用美洛西林钠舒巴坦钠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45.73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注射用糜蛋白酶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4000iu*2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上海上药第一生化药业有限公司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注射用萘普生钠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0.275G*10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福建省闽东力捷迅药业有限公司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注射用尿激酶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万单位*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195.30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武汉人福药业有限责任公司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注射用尿激酶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万单位*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137.00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南京南大药业有限责任公司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注射用哌拉西林钠他唑巴坦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3.375g*1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注射用哌拉西林钠他唑巴坦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1.125g*10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广州白云山天心制药股份有限公司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8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注射用泮托拉唑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成都百裕制药股份有限公司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28595" y="571478"/>
          <a:ext cx="8358249" cy="5643603"/>
        </p:xfrm>
        <a:graphic>
          <a:graphicData uri="http://schemas.openxmlformats.org/drawingml/2006/table">
            <a:tbl>
              <a:tblPr/>
              <a:tblGrid>
                <a:gridCol w="831974"/>
                <a:gridCol w="2141560"/>
                <a:gridCol w="1421287"/>
                <a:gridCol w="831974"/>
                <a:gridCol w="831974"/>
                <a:gridCol w="2299480"/>
              </a:tblGrid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注射用七叶皂苷钠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山东绿叶制药有限公司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注射用青霉素钠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（0.96g）160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iu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注射用乳糖酸红霉素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溶媒结晶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U*25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美罗药业股份有限公司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注射用鼠神经生长因子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30ug*1*10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229.67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丽珠集团丽珠制药厂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注射用顺铂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注射用天麻素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注射用头孢呋辛钠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1.0g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9.94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山东润泽制药有限公司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注射用头孢米诺钠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16.81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山东罗欣药业集团股份有限公司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注射用头孢哌酮钠舒巴坦钠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1.5g*1*10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65.74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辉瑞制药有限公司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注射用头孢曲松钠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国药集团致君（深圳）制药有限公司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注射用头孢西丁钠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国药集团致君（深圳）制药有限公司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注射用头孢唑林钠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齐鲁安替制药有限公司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注射用头孢唑肟钠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金鸿药业股份有限公司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注射用托拉塞米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海南斯达制药有限公司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注射用乌司他丁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万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u*10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93.30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广东天普生化医药股份有限公司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注射用硝普钠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丹东医创药业有限责任公司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注射用血塞通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哈尔滨珍宝制药有限公司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注射用血塞通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36.81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昆药集团股份有限公司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注射用血栓通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46.06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广西梧州制药（集团）股份有限公司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87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注射用亚胺培南西司他丁钠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129.55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杭州默沙东制药有限公司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428595" y="500057"/>
          <a:ext cx="8358249" cy="5786462"/>
        </p:xfrm>
        <a:graphic>
          <a:graphicData uri="http://schemas.openxmlformats.org/drawingml/2006/table">
            <a:tbl>
              <a:tblPr/>
              <a:tblGrid>
                <a:gridCol w="831974"/>
                <a:gridCol w="2141560"/>
                <a:gridCol w="1421287"/>
                <a:gridCol w="831974"/>
                <a:gridCol w="831974"/>
                <a:gridCol w="2299480"/>
              </a:tblGrid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注射用炎琥宁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哈尔滨珍宝制药有限公司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注射用盐酸吡柔比星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112.52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瀚晖制药有限公司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注射用盐酸地尔硫卓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天津田边制药有限公司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注射用盐酸丁卡因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成都天台山制药有限公司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注射用盐酸吉西他滨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海南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注射用盐酸头孢吡肟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山东罗欣药业集团股份有限公司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注射用盐酸头孢替安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1.0g*10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33.00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浙江永宁药业股份有限公司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注射用盐酸万古霉素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500mg*1*10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103.99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希腊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VIAWEXS.A.(PLANTC)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注射用盐酸乌拉地尔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山东罗欣药业集团股份有限公司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注射用盐酸乌拉地尔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山东罗欣药业股份有限公司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注射用盐酸溴己新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4mg*5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晋城海斯制药有限公司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注射用乙酰谷酰胺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湖南五洲通药业股份有限公司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注射用尤瑞克林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0.15PNA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广东天普生化医药股份有限公司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注射用重组人白介素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3.0mg*1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213.44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注射用唑来膦酸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4MG*1*10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222.84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江苏恒瑞医药股份有限公司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左甲状腺素钠片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50ug*100s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默克公司（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MerckKGaA)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左西孟旦注射液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5ml:12.5mg*1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1600.00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13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左氧氟沙星氯化钠注射液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左氧氟沙星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与氯化钠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直立式聚丙烯输液袋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山东齐都药业有限公司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22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左氧氟沙星氯化钠注射液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50ml: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左氧氟沙星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与氯化钠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0.45g(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直立式聚丙烯输液袋单阀：拉环式）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山东齐都药业有限公司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85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左氧氟沙星片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浙江普洛康裕制药有限公司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14348" y="857229"/>
          <a:ext cx="8001057" cy="5286414"/>
        </p:xfrm>
        <a:graphic>
          <a:graphicData uri="http://schemas.openxmlformats.org/drawingml/2006/table">
            <a:tbl>
              <a:tblPr/>
              <a:tblGrid>
                <a:gridCol w="796419"/>
                <a:gridCol w="2050040"/>
                <a:gridCol w="1360548"/>
                <a:gridCol w="796419"/>
                <a:gridCol w="796419"/>
                <a:gridCol w="2201212"/>
              </a:tblGrid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百令胶囊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0.5g*70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72.10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杭州中美华东制药有限公司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板蓝根颗粒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烟台万润药业有限公司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板蓝根颗粒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山东凤凰制药股份有限公司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胞磷胆碱钠片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华润双鹤利民药业（济南）有限公司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苯巴比妥钠注射液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1ml:0.1g*10（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天津金耀药业有限公司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苯巴比妥片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片（精二）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精华制药集团股份有限公司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苯磺贝他斯汀片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重庆华邦制药有限公司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苯磺顺阿曲库铵注射液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5ml:10mg*10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南京健友生化制药股份有限公司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苯磺顺阿曲库铵注射液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5ml:10mg*10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江苏恒瑞医药股份有限公司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苯磺酸氨氯地平片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5mg*7s*4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1.86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重庆药友制药有限责任公司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鼻炎康片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0.37*96s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国药集团德众（佛山）药业有限公司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比卡鲁胺片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50mg*14*2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193.00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浙江海正药业股份有限公司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比卡鲁胺片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1086.00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吡拉西坦片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仁和堂药业有限公司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丙泊酚乳状注射液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50ml:500mg*1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四川国瑞药业有限责任公司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丙泊酚中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长链脂肪乳注射液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20ml:0.2g*5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江苏盈科生物制药有限公司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丙戊酸钠片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湖南省湘中制药有限公司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玻璃酸钠滴眼液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10ml:10mg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中山万汉制药有限公司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玻璃酸钠注射液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2ml:20mg*1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103.90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山东博士伦福瑞达制药有限公司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17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补中益气丸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仲景宛西制药股份有限公司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14348" y="785794"/>
          <a:ext cx="7858180" cy="5572161"/>
        </p:xfrm>
        <a:graphic>
          <a:graphicData uri="http://schemas.openxmlformats.org/drawingml/2006/table">
            <a:tbl>
              <a:tblPr/>
              <a:tblGrid>
                <a:gridCol w="782197"/>
                <a:gridCol w="2013432"/>
                <a:gridCol w="1336253"/>
                <a:gridCol w="782197"/>
                <a:gridCol w="782197"/>
                <a:gridCol w="2161904"/>
              </a:tblGrid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布洛芬缓释胶囊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珠海润都制药股份有限公司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布洛芬混悬液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60ml:1.2g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8.11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天大药业（珠海）有限公司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布洛芬片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布洛芬注射液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4ml:0.4g*6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杭州民生药业股份有限公司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参麦注射液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20ml*3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正大青春宝药业有限公司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参芪扶正注射液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113.20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丽珠集团利民制药厂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参芍胶囊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0.25g*48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保定天浩制药有限公司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参松养心胶囊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北京以岭药业有限公司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苍耳子鼻炎滴丸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43mg*28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四川字库山制药有限公司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茶碱缓释片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0.1g*12s*2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垂体后叶注射液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1ml:6iu*10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安徽宏业药业有限公司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醋酸奥曲肽注射液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1ml:0.2mg  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国药一心制药有限公司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醋酸地塞米松片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0.75Mg*100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醋酸甲地孕酮片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160mg*10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上海信谊天平药业有限公司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醋酸泼尼松龙注射液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0.125g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浙江仙琚制药股份有限公司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醋酸泼尼松片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达比加群酯胶囊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150mg*30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271.84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成都倍特药业股份有限公司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达格列净片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61.04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丹参酮胶囊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河北兴隆希力药业有限公司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3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丹参注射液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10ml*6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正大青春宝药业有限公司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42910" y="857221"/>
          <a:ext cx="8215370" cy="5429298"/>
        </p:xfrm>
        <a:graphic>
          <a:graphicData uri="http://schemas.openxmlformats.org/drawingml/2006/table">
            <a:tbl>
              <a:tblPr/>
              <a:tblGrid>
                <a:gridCol w="817751"/>
                <a:gridCol w="2104952"/>
                <a:gridCol w="1396992"/>
                <a:gridCol w="817751"/>
                <a:gridCol w="817751"/>
                <a:gridCol w="2260173"/>
              </a:tblGrid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单硝酸异山梨酯片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20mg*48s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鲁南贝特制药有限公司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胆宁片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0.36g*100s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上海和黄药业有限公司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低分子肝素钠注射液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进口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4250iu*2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意大利阿尔法韦士曼制药公司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低分子量肝素钠注射液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0.4ml:5000IU*5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地奥司明片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0.45g*24s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马应龙药业集团股份有限公司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地奥心血康胶囊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100mg*20s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成都地奥制药集团有限公司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地高辛片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上海上药信谊药厂有限公司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地氯雷他定片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5mg*24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海南普利制药股份有限公司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地塞米松磷酸钠注射液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1ml:5mg*10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地塞米松磷酸钠注射液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1ml:2mg*10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地特胰岛素注射液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300iu:3ml(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笔芯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73.07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诺和诺德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中国）制药有限公司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地西泮片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2.5mg*20（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山东信谊制药有限公司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地西泮注射液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2ml:10mg*10（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精二）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99.00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上海旭东海普药业有限公司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碘佛醇注射液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50ml:33.9g*30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114.28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江苏恒瑞医药股份有限公司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碘海醇注射液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100ml:35g(Ⅰ)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92.05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上海司太立制药有限公司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碘克沙醇注射液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100ml:32g*1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179.03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通用电气药业（上海）有限公司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多巴丝肼片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0.25g*40s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77.10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上海罗氏制药有限公司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多潘立酮片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华东医药（西安）博华制药有限公司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多潘立酮片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10mg*30s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853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多索茶碱注射液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10ml:0.1g*5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安徽恒星制药有限公司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42910" y="714356"/>
          <a:ext cx="8072495" cy="5572164"/>
        </p:xfrm>
        <a:graphic>
          <a:graphicData uri="http://schemas.openxmlformats.org/drawingml/2006/table">
            <a:tbl>
              <a:tblPr/>
              <a:tblGrid>
                <a:gridCol w="803530"/>
                <a:gridCol w="2068344"/>
                <a:gridCol w="1372696"/>
                <a:gridCol w="803530"/>
                <a:gridCol w="803530"/>
                <a:gridCol w="2220865"/>
              </a:tblGrid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9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多西他赛注射液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0.5ml:20mg(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另附专用溶剂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1.5ml*1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支）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扬子江药业集团有限公司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多西他赛注射液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0.5ml:20mg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多烯磷脂酰胆碱胶囊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228mg*24s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37.76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赛诺菲（北京）制药有限公司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9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厄贝沙坦氢氯噻嗪片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150mg:12.5mg*9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安徽环球药业股份有限公司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恩替卡韦胶囊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0.5mg*28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福建广生堂药业股份有限公司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二羟丙茶碱注射液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2ml：0.25g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石药银湖制药有限公司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非洛地平缓释片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非洛地平缓释片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2.5mg*10s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21.83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非那雄胺片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天方药业有限公司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非诺贝特胶囊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34.00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法国利博福尼制药公司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酚磺乙胺注射液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2ml:0.5g*10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山东方明药业集团股份有限公司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呋塞米片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江苏亚邦爱普森药业有限公司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呋塞米注射液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2ml*20mg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19.90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成都倍特药业股份有限公司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氟比洛芬酯注射液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5ml:50mg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9.99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远大生命科学（武汉）有限公司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氟伐他汀钠胶囊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40mg*7s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北京诺华制药有限公司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6095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氟康唑氯化钠注射液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目录：氟康唑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与氯化钠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0.9g(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三层共挤膜输液袋）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44.90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石家庄四药有限公司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氟尿嘧啶注射液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10ml:0.25g*5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9.89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天津金耀药业有限公司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氟哌噻吨美利曲辛片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0.5mg:10mg*20s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49.14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丹麦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丹麦灵北制药有限公司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辅酶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Q10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10mg*60s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上海旭东海普药业有限公司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6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复方阿胶浆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61.52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东阿阿胶股份有限公司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00033" y="714348"/>
          <a:ext cx="8215372" cy="5429295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1"/>
                <a:gridCol w="817752"/>
                <a:gridCol w="817752"/>
                <a:gridCol w="2260173"/>
              </a:tblGrid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767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复方氨基酸注射液（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AA）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250ml:12.5g(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总氨基酸）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86.50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酒泉大得利制药股份有限公司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复方氨基酸注射液（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AA）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250ml:10.65g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宜昌三峡制药有限公司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复方氨林巴比妥注射液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复方斑蝥胶囊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0.25*12*5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107.08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贵州益佰制药股份有限公司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复方丹参滴丸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26.08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天士力制药集团股份有限公司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复方丹参片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0.32g*60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一力制药股份有限公司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复方丹参片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山东华信制药集团股份有限公司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复方泛影葡胺注射液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20ml:12g*5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上海旭东海普药业有限公司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复方氟米松软膏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18.29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澳美制药厂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复方甘草片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福州海王福药制药有限公司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复方角菜酸酯乳膏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28.18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复方角菜酸酯栓剂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3.4g*12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枚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西安杨森制药有限公司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767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复方利多卡因乳膏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每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含丙胺卡因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mg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与利多卡因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mg)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49.79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同方药业集团有限公司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复方利血平氨苯蝶啶片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12.98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华润双鹤药业股份有限公司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复方硫酸亚铁颗粒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河南福森药业有限公司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767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直立式聚丙烯输液袋（双阀）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山东齐都药业有限公司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767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复方氯化钠注射液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500ml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直立式聚丙烯输液袋（双阀）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四川科伦药业股份有限公司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复方氯唑沙宗片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0.125g*24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11.40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鲁南贝特制药有限公司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复方托吡卡胺滴眼液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1ml*1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沈阳兴齐眼药股份有限公司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8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复方鲜竹沥液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20ml*6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支（无蔗糖）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14.37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江西济民可信药业有限公司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1" y="714360"/>
          <a:ext cx="8143934" cy="5500721"/>
        </p:xfrm>
        <a:graphic>
          <a:graphicData uri="http://schemas.openxmlformats.org/drawingml/2006/table">
            <a:tbl>
              <a:tblPr/>
              <a:tblGrid>
                <a:gridCol w="810641"/>
                <a:gridCol w="2086648"/>
                <a:gridCol w="1384844"/>
                <a:gridCol w="810641"/>
                <a:gridCol w="810641"/>
                <a:gridCol w="2240519"/>
              </a:tblGrid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复方血栓通胶囊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0.5g*30s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20.69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广东众生药业有限公司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复方盐酸伪麻黄碱缓释胶囊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中美天津史克制药有限公司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9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复合磷酸氢钾注射液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2ml*5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27.09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苏州天马医药集团天吉生物制药有限公司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复合维生素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B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复方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14.24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瑞阳制药有限公司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复明片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0.3g*90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23.79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西安碑林药业股份有限公司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富马酸比索洛尔片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5mg*10s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6.34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北京华素制药有限公司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富马酸替诺福韦二吡呋酯片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8.70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齐鲁制药有限公司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富马酸酮替芬片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1mg*60s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2.40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仁和堂药业有限公司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腹膜透析液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1.5％:2000ml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广州百特医疗用品有限公司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腹膜透析液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2.5％:2000ml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29.88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广州百特医疗用品有限公司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甘草酸二铵肠溶胶囊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50mg*63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56.51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正大天晴药业集团股份有限公司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甘精胰岛素注射液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预填充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iu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72.00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赛诺菲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甘精胰岛素注射液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3ml:300iu(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预填充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69.97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珠海联邦制药股份有限公司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甘精胰岛素注射液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笔芯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300</a:t>
                      </a: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iu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69.00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赛诺菲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北京）制药有限公司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19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甘精胰岛素注射液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1.5ml:450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预填充式注射笔*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99.60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Sanofi Aventis Deuts chland GmbH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甘露醇注射液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250ml:50g(20%)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3.36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山东省齐都药业有限公司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肝素钠注射液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2ml:12500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河北常山生化药业股份有限公司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感冒清热颗粒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12g*14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7.50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华润三九（枣庄）药业有限公司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肛泰软膏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10g*2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36.92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烟台荣昌制药股份有限公司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2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肛泰栓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1g*12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38.60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烟台荣昌制药股份有限公司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71471" y="714362"/>
          <a:ext cx="8215373" cy="5715024"/>
        </p:xfrm>
        <a:graphic>
          <a:graphicData uri="http://schemas.openxmlformats.org/drawingml/2006/table">
            <a:tbl>
              <a:tblPr/>
              <a:tblGrid>
                <a:gridCol w="817752"/>
                <a:gridCol w="2104952"/>
                <a:gridCol w="1396992"/>
                <a:gridCol w="817752"/>
                <a:gridCol w="817752"/>
                <a:gridCol w="2260173"/>
              </a:tblGrid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名称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规格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单位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单价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产地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格列吡嗪片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5mg*50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5.85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远大医药（中国）有限公司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格列吡嗪片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5mg*15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1.63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山东鲁抗医药集团赛特有限责任公司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格列喹酮片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30mg*30s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31.59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北京万辉双鹤药业有限责任公司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格列美脲片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2mg*30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山东新华制药股份有限公司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格列齐特缓释片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30mg*30s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24.30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宜昌人福药业有限责任公司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格隆溴铵注射液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1ml:0.2mg*5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39.89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广东嘉博制药有限公司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更昔洛韦滴眼液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8mg:8ml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17.17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湖北远大天天明制药有限公司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宫炎平滴丸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丸*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袋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40.80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广东罗浮山国药股份有限公司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枸橼酸莫沙必利片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5mg*36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 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21.69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鲁南贝特制药有限公司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谷维素片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21.49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仁和堂药业有限公司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171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谷维素片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10mg*100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河北天成药业股份有限公司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骨化三醇软胶囊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0.5ug*10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/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61.64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正大制药（青岛）有限公司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173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红金消结胶囊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0.4g*36s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31.60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云南佑生药业有限责任公司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174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红金消结片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0.5g*12*3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40.07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山东绿因药业有限公司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红霉素眼膏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0.5％:2g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支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4.95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辰欣佛都药业（汶上）有限公司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琥珀酸美托洛尔缓释片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47.5mg*7s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13.86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阿斯利康制药有限公司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177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护肝片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0.36g*100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瓶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30.00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黑龙江葵花药业股份有限公司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178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华蟾素胶囊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0.25g*11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粒*</a:t>
                      </a:r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板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292.82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陕西东泰制药有限公司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179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华法林钠片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2.5mg*60s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上海上药信谊药厂有限公司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21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180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华法林钠片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3mg*100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盒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46.00 </a:t>
                      </a: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（芬兰）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latin typeface="宋体"/>
                        </a:rPr>
                        <a:t>OrionCorporation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8435" marR="8435" marT="84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8000</Words>
  <PresentationFormat>全屏显示(4:3)</PresentationFormat>
  <Paragraphs>3654</Paragraphs>
  <Slides>29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微软用户</cp:lastModifiedBy>
  <cp:revision>4</cp:revision>
  <dcterms:created xsi:type="dcterms:W3CDTF">2022-09-08T07:14:48Z</dcterms:created>
  <dcterms:modified xsi:type="dcterms:W3CDTF">2022-09-08T07:39:18Z</dcterms:modified>
</cp:coreProperties>
</file>